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4" r:id="rId1"/>
  </p:sldMasterIdLst>
  <p:sldIdLst>
    <p:sldId id="256" r:id="rId2"/>
    <p:sldId id="260" r:id="rId3"/>
    <p:sldId id="257" r:id="rId4"/>
    <p:sldId id="261" r:id="rId5"/>
    <p:sldId id="259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90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5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115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23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01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6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4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21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940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33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09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81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564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8AE4B3F-7DA4-F447-B2E3-0C4D57B8456B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823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B1E55-A609-4D44-B761-231CCDF3C0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Book Recommender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395248-16E2-4E4D-B57E-10076169A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Shaun Lin</a:t>
            </a:r>
          </a:p>
        </p:txBody>
      </p:sp>
    </p:spTree>
    <p:extLst>
      <p:ext uri="{BB962C8B-B14F-4D97-AF65-F5344CB8AC3E}">
        <p14:creationId xmlns:p14="http://schemas.microsoft.com/office/powerpoint/2010/main" val="2365449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11089-7A53-9148-ACA2-206A6CAA9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science Capstone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7E436-22D8-2C43-966F-3F10CCB6D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system that can automatically recommend books to users based on the preferences of other readers </a:t>
            </a:r>
          </a:p>
          <a:p>
            <a:endParaRPr lang="en-US" dirty="0"/>
          </a:p>
          <a:p>
            <a:r>
              <a:rPr lang="en-US" dirty="0"/>
              <a:t>Datasets: 10,000 books, rated by 53,000 readers, with tags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 will be using something call collaborative filtering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235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B045F-D183-2C42-B564-3527E0F6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Collaborative Filtering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07AD5-00C3-2442-AB05-71B5C4447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2675" y="2870488"/>
            <a:ext cx="7000084" cy="849748"/>
          </a:xfrm>
        </p:spPr>
        <p:txBody>
          <a:bodyPr>
            <a:normAutofit/>
          </a:bodyPr>
          <a:lstStyle/>
          <a:p>
            <a:r>
              <a:rPr lang="en-US" dirty="0"/>
              <a:t>Collaborative filtering is a technique that can filter out items that a user might like on the basis of reactions by similar users.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8AB238-9CED-1E4A-88E2-16EECDEAD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038" y="3834939"/>
            <a:ext cx="3836005" cy="20804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6D4E27-E5F5-1649-AE86-F7F8E831F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675" y="743287"/>
            <a:ext cx="2811267" cy="17389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70A292-F6AD-0E43-950A-2EA420425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9498" y="3907710"/>
            <a:ext cx="3439788" cy="19348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0DA481-FA30-1646-93C5-07EC7C1AD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6174" y="743287"/>
            <a:ext cx="3495917" cy="172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66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B986-3876-6E45-A01C-6036C5BB8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1: Identify the user’s 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631F6-CAF5-504B-94D8-B773C86F1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list of books that the person has read and rated them from a scale of 1-5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genre of the books the person prefer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8CF99D-BFAF-284B-81D3-A748B9F46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169" y="2473241"/>
            <a:ext cx="19050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522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88331-7E90-C245-A37C-094EA73CD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2: Create a matrix, identify which readers are similar to the user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C5BE41-295E-1343-B8B6-F9C6C6BA6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087" y="554566"/>
            <a:ext cx="2909649" cy="29677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78F29C-A824-A94E-9C2A-B1FDE0C4D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086" y="3591307"/>
            <a:ext cx="2909649" cy="25916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C9A6E2-5088-4449-90C0-76B2441B65A4}"/>
              </a:ext>
            </a:extLst>
          </p:cNvPr>
          <p:cNvSpPr txBox="1"/>
          <p:nvPr/>
        </p:nvSpPr>
        <p:spPr>
          <a:xfrm>
            <a:off x="7219003" y="4038076"/>
            <a:ext cx="3802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angle between the lines is increased, then the similarity decreases, and if the angle is zero, then the users are very similar.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E4F924-A420-C647-807F-80926DA47CDC}"/>
              </a:ext>
            </a:extLst>
          </p:cNvPr>
          <p:cNvSpPr txBox="1"/>
          <p:nvPr/>
        </p:nvSpPr>
        <p:spPr>
          <a:xfrm>
            <a:off x="7077196" y="1296429"/>
            <a:ext cx="2971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matrix with five users and </a:t>
            </a:r>
          </a:p>
          <a:p>
            <a:r>
              <a:rPr lang="en-US" dirty="0"/>
              <a:t>five items could look like this</a:t>
            </a:r>
          </a:p>
        </p:txBody>
      </p:sp>
    </p:spTree>
    <p:extLst>
      <p:ext uri="{BB962C8B-B14F-4D97-AF65-F5344CB8AC3E}">
        <p14:creationId xmlns:p14="http://schemas.microsoft.com/office/powerpoint/2010/main" val="3214629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A362-0106-6449-B6D8-DCC7783AB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3: Calculate the book ratings weighted mean average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3797D-8AD2-C24A-A909-4DFC3CA0F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each of the 10,000 books against the weighted mean average of 53,000 readers</a:t>
            </a:r>
          </a:p>
          <a:p>
            <a:endParaRPr lang="en-US" dirty="0"/>
          </a:p>
          <a:p>
            <a:r>
              <a:rPr lang="en-US" dirty="0"/>
              <a:t>If the reader has not rated the book, it is excluded from the mean</a:t>
            </a:r>
          </a:p>
          <a:p>
            <a:endParaRPr lang="en-US" dirty="0"/>
          </a:p>
          <a:p>
            <a:r>
              <a:rPr lang="en-US" dirty="0"/>
              <a:t>We’ll give higher weighting for readers who are more similar to the user and lower weighting for readers who are less similar to the user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874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00DCE-07C7-5149-AF81-A3ECEF01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4: Identify the books to recommend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95150-6DA2-984F-85C3-713B82536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including the books the user already read</a:t>
            </a:r>
          </a:p>
          <a:p>
            <a:endParaRPr lang="en-US" dirty="0"/>
          </a:p>
          <a:p>
            <a:r>
              <a:rPr lang="en-US" dirty="0"/>
              <a:t>We will sort the remaining books by their weighted mean average, the highest one with be at the top</a:t>
            </a:r>
          </a:p>
        </p:txBody>
      </p:sp>
    </p:spTree>
    <p:extLst>
      <p:ext uri="{BB962C8B-B14F-4D97-AF65-F5344CB8AC3E}">
        <p14:creationId xmlns:p14="http://schemas.microsoft.com/office/powerpoint/2010/main" val="1772082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9E37E-131A-614A-A991-1A3C38F60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5: Calculating the accuracy of the recommendation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30229-D3D5-114B-8F21-C1396E487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 = number of correct recommendations / number of reader’s highly rated books</a:t>
            </a:r>
          </a:p>
          <a:p>
            <a:endParaRPr lang="en-US" dirty="0"/>
          </a:p>
          <a:p>
            <a:r>
              <a:rPr lang="en-US" dirty="0"/>
              <a:t>For ex: an reader has rated 10 books total for a rating </a:t>
            </a:r>
            <a:r>
              <a:rPr lang="en-US"/>
              <a:t>of 5 </a:t>
            </a:r>
            <a:r>
              <a:rPr lang="en-US" dirty="0"/>
              <a:t>and the engine is able to predict 2 of them, so the accuracy is 2 / 10</a:t>
            </a:r>
          </a:p>
        </p:txBody>
      </p:sp>
    </p:spTree>
    <p:extLst>
      <p:ext uri="{BB962C8B-B14F-4D97-AF65-F5344CB8AC3E}">
        <p14:creationId xmlns:p14="http://schemas.microsoft.com/office/powerpoint/2010/main" val="3162810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FF5019-945E-E647-BCC6-74A36CB52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8862" y="1806465"/>
            <a:ext cx="4867604" cy="324506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6099775-BD08-074D-8BBF-3C2E40C9B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401615526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{9390F35B-2EBD-104A-9338-1104CBB124ED}tf10001124</Template>
  <TotalTime>249</TotalTime>
  <Words>321</Words>
  <Application>Microsoft Macintosh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Corbel</vt:lpstr>
      <vt:lpstr>Wingdings 2</vt:lpstr>
      <vt:lpstr>Frame</vt:lpstr>
      <vt:lpstr>Book Recommender</vt:lpstr>
      <vt:lpstr>Data science Capstone project</vt:lpstr>
      <vt:lpstr>What is Collaborative Filtering ?</vt:lpstr>
      <vt:lpstr>Step 1: Identify the user’s preferences</vt:lpstr>
      <vt:lpstr>Step 2: Create a matrix, identify which readers are similar to the user </vt:lpstr>
      <vt:lpstr>Step 3: Calculate the book ratings weighted mean average</vt:lpstr>
      <vt:lpstr>Step 4: Identify the books to recommend</vt:lpstr>
      <vt:lpstr>Step 5: Calculating the accuracy of the recommendation system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Shaun Lin</dc:creator>
  <cp:lastModifiedBy>Shaun Lin</cp:lastModifiedBy>
  <cp:revision>82</cp:revision>
  <dcterms:created xsi:type="dcterms:W3CDTF">2020-05-12T00:23:57Z</dcterms:created>
  <dcterms:modified xsi:type="dcterms:W3CDTF">2020-05-18T21:03:10Z</dcterms:modified>
</cp:coreProperties>
</file>

<file path=docProps/thumbnail.jpeg>
</file>